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6" r:id="rId2"/>
    <p:sldId id="258" r:id="rId3"/>
    <p:sldId id="259" r:id="rId4"/>
    <p:sldId id="260" r:id="rId5"/>
    <p:sldId id="261" r:id="rId6"/>
    <p:sldId id="262" r:id="rId7"/>
    <p:sldId id="266" r:id="rId8"/>
    <p:sldId id="267" r:id="rId9"/>
    <p:sldId id="268" r:id="rId10"/>
    <p:sldId id="263" r:id="rId11"/>
    <p:sldId id="264" r:id="rId12"/>
    <p:sldId id="274" r:id="rId13"/>
    <p:sldId id="265" r:id="rId14"/>
    <p:sldId id="270" r:id="rId15"/>
    <p:sldId id="271" r:id="rId16"/>
    <p:sldId id="272" r:id="rId17"/>
    <p:sldId id="273" r:id="rId18"/>
    <p:sldId id="257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6" autoAdjust="0"/>
    <p:restoredTop sz="94660"/>
  </p:normalViewPr>
  <p:slideViewPr>
    <p:cSldViewPr>
      <p:cViewPr>
        <p:scale>
          <a:sx n="66" d="100"/>
          <a:sy n="66" d="100"/>
        </p:scale>
        <p:origin x="-148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4676DC-C3B6-48D5-BEB3-D54801E9676F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3F946-4443-40EF-9D16-311ADF3F2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488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3F946-4443-40EF-9D16-311ADF3F27D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115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73A383D-C5CD-4BFA-9B26-1386BE66F0EC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9E26190-FA89-421C-ACB8-D03155C6FB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A383D-C5CD-4BFA-9B26-1386BE66F0EC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26190-FA89-421C-ACB8-D03155C6F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A383D-C5CD-4BFA-9B26-1386BE66F0EC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26190-FA89-421C-ACB8-D03155C6F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A383D-C5CD-4BFA-9B26-1386BE66F0EC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26190-FA89-421C-ACB8-D03155C6F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A383D-C5CD-4BFA-9B26-1386BE66F0EC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26190-FA89-421C-ACB8-D03155C6F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A383D-C5CD-4BFA-9B26-1386BE66F0EC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26190-FA89-421C-ACB8-D03155C6FB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A383D-C5CD-4BFA-9B26-1386BE66F0EC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26190-FA89-421C-ACB8-D03155C6F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A383D-C5CD-4BFA-9B26-1386BE66F0EC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26190-FA89-421C-ACB8-D03155C6F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A383D-C5CD-4BFA-9B26-1386BE66F0EC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26190-FA89-421C-ACB8-D03155C6F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A383D-C5CD-4BFA-9B26-1386BE66F0EC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26190-FA89-421C-ACB8-D03155C6FB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A383D-C5CD-4BFA-9B26-1386BE66F0EC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26190-FA89-421C-ACB8-D03155C6F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73A383D-C5CD-4BFA-9B26-1386BE66F0EC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9E26190-FA89-421C-ACB8-D03155C6F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4400" y="2133600"/>
            <a:ext cx="3313355" cy="1702160"/>
          </a:xfrm>
        </p:spPr>
        <p:txBody>
          <a:bodyPr/>
          <a:lstStyle/>
          <a:p>
            <a:pPr algn="ctr"/>
            <a:r>
              <a:rPr lang="en-US" b="1" dirty="0" smtClean="0"/>
              <a:t>La </a:t>
            </a:r>
            <a:r>
              <a:rPr lang="en-US" b="1" dirty="0" err="1" smtClean="0"/>
              <a:t>familia</a:t>
            </a:r>
            <a:r>
              <a:rPr lang="en-US" b="1" dirty="0" smtClean="0"/>
              <a:t> de los Dalton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hermana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362200"/>
            <a:ext cx="3367087" cy="336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133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hermano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828800"/>
            <a:ext cx="2628900" cy="3846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850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cuñada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752600"/>
            <a:ext cx="3048000" cy="415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515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28588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La </a:t>
            </a:r>
            <a:r>
              <a:rPr lang="en-US" dirty="0" err="1" smtClean="0"/>
              <a:t>sobrina</a:t>
            </a:r>
            <a:r>
              <a:rPr lang="en-US" dirty="0" smtClean="0"/>
              <a:t>       El </a:t>
            </a:r>
            <a:r>
              <a:rPr lang="en-US" dirty="0" err="1" smtClean="0"/>
              <a:t>sobrino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040" y="1271588"/>
            <a:ext cx="5753100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2286000" y="1068387"/>
            <a:ext cx="762000" cy="13716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5598886" y="1180873"/>
            <a:ext cx="838200" cy="1146629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64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tío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905000"/>
            <a:ext cx="2566987" cy="376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035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tía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981200"/>
            <a:ext cx="3509963" cy="350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085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primo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828800"/>
            <a:ext cx="2814637" cy="389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584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prima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447800"/>
            <a:ext cx="3276600" cy="4486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530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orey\AppData\Local\Microsoft\Windows\Temporary Internet Files\Content.IE5\NK8MPMOT\MC90044619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04800"/>
            <a:ext cx="457200" cy="485285"/>
          </a:xfrm>
          <a:prstGeom prst="rect">
            <a:avLst/>
          </a:prstGeom>
          <a:noFill/>
        </p:spPr>
      </p:pic>
      <p:pic>
        <p:nvPicPr>
          <p:cNvPr id="1027" name="Picture 3" descr="C:\Users\Corey\AppData\Local\Microsoft\Windows\Temporary Internet Files\Content.IE5\WCVGIYMR\MC90001457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52400"/>
            <a:ext cx="507797" cy="744816"/>
          </a:xfrm>
          <a:prstGeom prst="rect">
            <a:avLst/>
          </a:prstGeom>
          <a:noFill/>
        </p:spPr>
      </p:pic>
      <p:sp>
        <p:nvSpPr>
          <p:cNvPr id="6" name="Heart 5"/>
          <p:cNvSpPr/>
          <p:nvPr/>
        </p:nvSpPr>
        <p:spPr>
          <a:xfrm>
            <a:off x="4343400" y="457200"/>
            <a:ext cx="304800" cy="2286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10800000">
            <a:off x="4038600" y="609600"/>
            <a:ext cx="3048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>
            <a:off x="4648200" y="609600"/>
            <a:ext cx="3048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20560" y="907629"/>
            <a:ext cx="2203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El </a:t>
            </a:r>
            <a:r>
              <a:rPr lang="en-US" dirty="0" err="1" smtClean="0"/>
              <a:t>abuelo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48200" y="882134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abuela</a:t>
            </a:r>
            <a:endParaRPr lang="en-US" dirty="0"/>
          </a:p>
        </p:txBody>
      </p:sp>
      <p:cxnSp>
        <p:nvCxnSpPr>
          <p:cNvPr id="13" name="Straight Connector 12"/>
          <p:cNvCxnSpPr>
            <a:stCxn id="6" idx="1"/>
          </p:cNvCxnSpPr>
          <p:nvPr/>
        </p:nvCxnSpPr>
        <p:spPr>
          <a:xfrm>
            <a:off x="4495800" y="685800"/>
            <a:ext cx="0" cy="76200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034948" y="1844680"/>
            <a:ext cx="1790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El padre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3047999" y="1886634"/>
            <a:ext cx="2133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La </a:t>
            </a:r>
            <a:r>
              <a:rPr lang="en-US" dirty="0" err="1" smtClean="0"/>
              <a:t>madre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cxnSp>
        <p:nvCxnSpPr>
          <p:cNvPr id="65" name="Straight Connector 64"/>
          <p:cNvCxnSpPr/>
          <p:nvPr/>
        </p:nvCxnSpPr>
        <p:spPr>
          <a:xfrm rot="10800000">
            <a:off x="3167028" y="2065160"/>
            <a:ext cx="3048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 flipV="1">
            <a:off x="3581400" y="1447799"/>
            <a:ext cx="903514" cy="2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0800000">
            <a:off x="4495800" y="1447800"/>
            <a:ext cx="22860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5400000">
            <a:off x="6553200" y="1676400"/>
            <a:ext cx="4572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6157686" y="1828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El </a:t>
            </a:r>
            <a:r>
              <a:rPr lang="en-US" dirty="0" err="1" smtClean="0"/>
              <a:t>tío</a:t>
            </a:r>
            <a:endParaRPr lang="en-US" dirty="0" smtClean="0"/>
          </a:p>
        </p:txBody>
      </p:sp>
      <p:sp>
        <p:nvSpPr>
          <p:cNvPr id="73" name="TextBox 72"/>
          <p:cNvSpPr txBox="1"/>
          <p:nvPr/>
        </p:nvSpPr>
        <p:spPr>
          <a:xfrm>
            <a:off x="7810500" y="1828800"/>
            <a:ext cx="102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La </a:t>
            </a:r>
            <a:r>
              <a:rPr lang="en-US" dirty="0" err="1" smtClean="0"/>
              <a:t>tía</a:t>
            </a:r>
            <a:endParaRPr lang="en-US" dirty="0" smtClean="0"/>
          </a:p>
        </p:txBody>
      </p:sp>
      <p:cxnSp>
        <p:nvCxnSpPr>
          <p:cNvPr id="75" name="Straight Connector 74"/>
          <p:cNvCxnSpPr/>
          <p:nvPr/>
        </p:nvCxnSpPr>
        <p:spPr>
          <a:xfrm flipV="1">
            <a:off x="3617686" y="1461869"/>
            <a:ext cx="0" cy="45720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rot="5400000">
            <a:off x="2786028" y="2438400"/>
            <a:ext cx="4572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H="1">
            <a:off x="1952068" y="2657480"/>
            <a:ext cx="230051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5400000">
            <a:off x="2745210" y="2811694"/>
            <a:ext cx="3048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rot="5400000">
            <a:off x="1799668" y="2797628"/>
            <a:ext cx="3048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2235098" y="2886787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  </a:t>
            </a:r>
            <a:r>
              <a:rPr lang="en-US" dirty="0" err="1" smtClean="0"/>
              <a:t>hermana</a:t>
            </a:r>
            <a:endParaRPr lang="en-US" dirty="0"/>
          </a:p>
        </p:txBody>
      </p:sp>
      <p:cxnSp>
        <p:nvCxnSpPr>
          <p:cNvPr id="103" name="Straight Connector 102"/>
          <p:cNvCxnSpPr/>
          <p:nvPr/>
        </p:nvCxnSpPr>
        <p:spPr>
          <a:xfrm rot="5400000">
            <a:off x="7315200" y="2362200"/>
            <a:ext cx="3048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rot="10800000">
            <a:off x="7467600" y="2514600"/>
            <a:ext cx="9144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rot="5400000">
            <a:off x="8229600" y="2667000"/>
            <a:ext cx="3048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7924800" y="2743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prima</a:t>
            </a:r>
            <a:endParaRPr lang="en-US" dirty="0"/>
          </a:p>
        </p:txBody>
      </p:sp>
      <p:cxnSp>
        <p:nvCxnSpPr>
          <p:cNvPr id="109" name="Straight Connector 108"/>
          <p:cNvCxnSpPr/>
          <p:nvPr/>
        </p:nvCxnSpPr>
        <p:spPr>
          <a:xfrm>
            <a:off x="4252582" y="2648857"/>
            <a:ext cx="0" cy="33020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rot="10800000">
            <a:off x="3989614" y="3980021"/>
            <a:ext cx="15240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5400000">
            <a:off x="5344885" y="4107466"/>
            <a:ext cx="3048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5400000">
            <a:off x="3848100" y="4132421"/>
            <a:ext cx="3048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3276600" y="4259866"/>
            <a:ext cx="1295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sobrino</a:t>
            </a:r>
            <a:endParaRPr lang="en-US" dirty="0"/>
          </a:p>
        </p:txBody>
      </p:sp>
      <p:sp>
        <p:nvSpPr>
          <p:cNvPr id="114" name="TextBox 113"/>
          <p:cNvSpPr txBox="1"/>
          <p:nvPr/>
        </p:nvSpPr>
        <p:spPr>
          <a:xfrm>
            <a:off x="5098142" y="4248459"/>
            <a:ext cx="1550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La </a:t>
            </a:r>
            <a:r>
              <a:rPr lang="en-US" dirty="0" err="1" smtClean="0"/>
              <a:t>sobrina</a:t>
            </a:r>
            <a:endParaRPr lang="en-US" dirty="0"/>
          </a:p>
        </p:txBody>
      </p:sp>
      <p:cxnSp>
        <p:nvCxnSpPr>
          <p:cNvPr id="115" name="Straight Connector 114"/>
          <p:cNvCxnSpPr/>
          <p:nvPr/>
        </p:nvCxnSpPr>
        <p:spPr>
          <a:xfrm flipH="1">
            <a:off x="7620000" y="2057400"/>
            <a:ext cx="3048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7010400" y="2514600"/>
            <a:ext cx="44268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V="1">
            <a:off x="7010400" y="2514600"/>
            <a:ext cx="0" cy="312057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flipH="1">
            <a:off x="4934857" y="3148045"/>
            <a:ext cx="7257" cy="831976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>
            <a:off x="1219194" y="3533118"/>
            <a:ext cx="0" cy="104258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rot="5400000">
            <a:off x="624110" y="4742390"/>
            <a:ext cx="3048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Box 153"/>
          <p:cNvSpPr txBox="1"/>
          <p:nvPr/>
        </p:nvSpPr>
        <p:spPr>
          <a:xfrm>
            <a:off x="52608" y="4894790"/>
            <a:ext cx="1409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El </a:t>
            </a:r>
            <a:r>
              <a:rPr lang="en-US" dirty="0" err="1" smtClean="0"/>
              <a:t>hijo</a:t>
            </a:r>
            <a:endParaRPr lang="en-US" dirty="0"/>
          </a:p>
        </p:txBody>
      </p:sp>
      <p:cxnSp>
        <p:nvCxnSpPr>
          <p:cNvPr id="160" name="Straight Connector 159"/>
          <p:cNvCxnSpPr/>
          <p:nvPr/>
        </p:nvCxnSpPr>
        <p:spPr>
          <a:xfrm rot="10800000">
            <a:off x="776510" y="4607986"/>
            <a:ext cx="13716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 rot="5400000">
            <a:off x="1981191" y="4728098"/>
            <a:ext cx="3048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1717399" y="4862056"/>
            <a:ext cx="1570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hija</a:t>
            </a:r>
            <a:endParaRPr lang="en-US" dirty="0"/>
          </a:p>
        </p:txBody>
      </p:sp>
      <p:sp>
        <p:nvSpPr>
          <p:cNvPr id="63" name="Heart 62"/>
          <p:cNvSpPr/>
          <p:nvPr/>
        </p:nvSpPr>
        <p:spPr>
          <a:xfrm>
            <a:off x="2862228" y="1931321"/>
            <a:ext cx="304800" cy="2286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6" name="Straight Connector 115"/>
          <p:cNvCxnSpPr/>
          <p:nvPr/>
        </p:nvCxnSpPr>
        <p:spPr>
          <a:xfrm rot="10800000">
            <a:off x="7010400" y="2057400"/>
            <a:ext cx="5334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Heart 84"/>
          <p:cNvSpPr/>
          <p:nvPr/>
        </p:nvSpPr>
        <p:spPr>
          <a:xfrm>
            <a:off x="7315200" y="1981200"/>
            <a:ext cx="304800" cy="2286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Explosion 1 165"/>
          <p:cNvSpPr/>
          <p:nvPr/>
        </p:nvSpPr>
        <p:spPr>
          <a:xfrm>
            <a:off x="1487610" y="3813065"/>
            <a:ext cx="1015096" cy="620631"/>
          </a:xfrm>
          <a:prstGeom prst="irregularSeal1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/>
          <p:cNvSpPr txBox="1"/>
          <p:nvPr/>
        </p:nvSpPr>
        <p:spPr>
          <a:xfrm>
            <a:off x="1283506" y="3907411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       </a:t>
            </a:r>
            <a:r>
              <a:rPr lang="en-US" sz="2000" b="1" dirty="0" err="1" smtClean="0"/>
              <a:t>Yo</a:t>
            </a:r>
            <a:endParaRPr lang="en-US" sz="2000" b="1" dirty="0"/>
          </a:p>
        </p:txBody>
      </p:sp>
      <p:pic>
        <p:nvPicPr>
          <p:cNvPr id="1074" name="Picture 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25498" y="2914219"/>
            <a:ext cx="609600" cy="939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6" name="Straight Connector 175"/>
          <p:cNvCxnSpPr/>
          <p:nvPr/>
        </p:nvCxnSpPr>
        <p:spPr>
          <a:xfrm flipH="1">
            <a:off x="4419600" y="3148044"/>
            <a:ext cx="990600" cy="2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Heart 78"/>
          <p:cNvSpPr/>
          <p:nvPr/>
        </p:nvSpPr>
        <p:spPr>
          <a:xfrm>
            <a:off x="4762500" y="3030927"/>
            <a:ext cx="304800" cy="2286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3748312" y="2964094"/>
            <a:ext cx="1242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El </a:t>
            </a:r>
            <a:r>
              <a:rPr lang="en-US" dirty="0" err="1" smtClean="0"/>
              <a:t>hermano</a:t>
            </a:r>
            <a:endParaRPr lang="en-US" dirty="0"/>
          </a:p>
        </p:txBody>
      </p:sp>
      <p:cxnSp>
        <p:nvCxnSpPr>
          <p:cNvPr id="83" name="Straight Connector 82"/>
          <p:cNvCxnSpPr/>
          <p:nvPr/>
        </p:nvCxnSpPr>
        <p:spPr>
          <a:xfrm rot="10800000">
            <a:off x="2592810" y="2065132"/>
            <a:ext cx="3048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6648450" y="2728904"/>
            <a:ext cx="1333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primo</a:t>
            </a:r>
            <a:endParaRPr lang="en-US" dirty="0"/>
          </a:p>
        </p:txBody>
      </p:sp>
      <p:sp>
        <p:nvSpPr>
          <p:cNvPr id="117" name="TextBox 116"/>
          <p:cNvSpPr txBox="1"/>
          <p:nvPr/>
        </p:nvSpPr>
        <p:spPr>
          <a:xfrm>
            <a:off x="-233146" y="3148046"/>
            <a:ext cx="1575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El       </a:t>
            </a:r>
            <a:r>
              <a:rPr lang="en-US" dirty="0" err="1" smtClean="0"/>
              <a:t>esposo</a:t>
            </a:r>
            <a:endParaRPr lang="en-US" dirty="0"/>
          </a:p>
        </p:txBody>
      </p:sp>
      <p:cxnSp>
        <p:nvCxnSpPr>
          <p:cNvPr id="118" name="Straight Connector 117"/>
          <p:cNvCxnSpPr>
            <a:stCxn id="1074" idx="1"/>
          </p:cNvCxnSpPr>
          <p:nvPr/>
        </p:nvCxnSpPr>
        <p:spPr>
          <a:xfrm flipH="1" flipV="1">
            <a:off x="1371594" y="3377050"/>
            <a:ext cx="253904" cy="681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Heart 118"/>
          <p:cNvSpPr/>
          <p:nvPr/>
        </p:nvSpPr>
        <p:spPr>
          <a:xfrm>
            <a:off x="1066794" y="3262749"/>
            <a:ext cx="304800" cy="2286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0" name="Straight Connector 119"/>
          <p:cNvCxnSpPr/>
          <p:nvPr/>
        </p:nvCxnSpPr>
        <p:spPr>
          <a:xfrm rot="10800000">
            <a:off x="795557" y="3383860"/>
            <a:ext cx="3048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5174189" y="2936361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La </a:t>
            </a:r>
            <a:r>
              <a:rPr lang="en-US" dirty="0" err="1" smtClean="0"/>
              <a:t>cuñada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59" grpId="0"/>
      <p:bldP spid="60" grpId="0"/>
      <p:bldP spid="72" grpId="0"/>
      <p:bldP spid="73" grpId="0"/>
      <p:bldP spid="102" grpId="0"/>
      <p:bldP spid="108" grpId="0"/>
      <p:bldP spid="113" grpId="0"/>
      <p:bldP spid="114" grpId="0"/>
      <p:bldP spid="154" grpId="0"/>
      <p:bldP spid="163" grpId="0"/>
      <p:bldP spid="166" grpId="0" animBg="1"/>
      <p:bldP spid="101" grpId="0"/>
      <p:bldP spid="81" grpId="0"/>
      <p:bldP spid="106" grpId="0"/>
      <p:bldP spid="117" grpId="0"/>
      <p:bldP spid="1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 Gap: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7643308" cy="350897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s-ES_tradnl" sz="2800" dirty="0"/>
              <a:t>¿Cómo se </a:t>
            </a:r>
            <a:r>
              <a:rPr lang="es-ES_tradnl" sz="2800" dirty="0" smtClean="0"/>
              <a:t>llama ___________ de ________?</a:t>
            </a:r>
          </a:p>
          <a:p>
            <a:pPr marL="68580" indent="0">
              <a:buNone/>
            </a:pPr>
            <a:endParaRPr lang="es-ES_tradnl" sz="2800" dirty="0"/>
          </a:p>
          <a:p>
            <a:pPr marL="68580" indent="0">
              <a:buNone/>
            </a:pPr>
            <a:endParaRPr lang="es-ES_tradnl" sz="2800" dirty="0" smtClean="0"/>
          </a:p>
          <a:p>
            <a:pPr marL="68580" indent="0">
              <a:buNone/>
            </a:pPr>
            <a:r>
              <a:rPr lang="es-ES_tradnl" sz="2800" dirty="0" smtClean="0"/>
              <a:t>--Se llama__________.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267200" y="2278743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el </a:t>
            </a:r>
            <a:r>
              <a:rPr lang="en-US" sz="2000" dirty="0" err="1" smtClean="0">
                <a:latin typeface="Arial Black" pitchFamily="34" charset="0"/>
              </a:rPr>
              <a:t>hermano</a:t>
            </a:r>
            <a:endParaRPr lang="en-US" sz="2000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34200" y="2278743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Arial Black" pitchFamily="34" charset="0"/>
              </a:rPr>
              <a:t>Mía</a:t>
            </a:r>
            <a:endParaRPr lang="en-US" sz="2000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8500" y="3959255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Miguel</a:t>
            </a:r>
            <a:endParaRPr lang="en-US" sz="20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54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abuelo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752600"/>
            <a:ext cx="3595688" cy="405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930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Nombres</a:t>
            </a:r>
            <a:r>
              <a:rPr lang="en-US" dirty="0" smtClean="0"/>
              <a:t> en </a:t>
            </a:r>
            <a:r>
              <a:rPr lang="en-US" dirty="0" err="1" smtClean="0"/>
              <a:t>Español</a:t>
            </a:r>
            <a:r>
              <a:rPr lang="en-US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6777317" cy="3508977"/>
          </a:xfrm>
        </p:spPr>
        <p:txBody>
          <a:bodyPr/>
          <a:lstStyle/>
          <a:p>
            <a:r>
              <a:rPr lang="en-US" b="1" dirty="0" err="1" smtClean="0"/>
              <a:t>Inglés</a:t>
            </a:r>
            <a:r>
              <a:rPr lang="en-US" b="1" dirty="0" smtClean="0"/>
              <a:t>: </a:t>
            </a:r>
            <a:r>
              <a:rPr lang="en-US" dirty="0" smtClean="0"/>
              <a:t>Corey Nicole Dalton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b="1" dirty="0" err="1" smtClean="0"/>
              <a:t>Español</a:t>
            </a:r>
            <a:r>
              <a:rPr lang="en-US" dirty="0" smtClean="0"/>
              <a:t>: Corey Nicole Dalton Crosby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248400" y="3229429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d</a:t>
            </a:r>
            <a:r>
              <a:rPr lang="en-US" sz="2400" dirty="0">
                <a:solidFill>
                  <a:schemeClr val="tx2"/>
                </a:solidFill>
              </a:rPr>
              <a:t>e Knapp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7657" y="4038600"/>
            <a:ext cx="8458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Boy</a:t>
            </a:r>
            <a:r>
              <a:rPr lang="en-US" i="1" dirty="0"/>
              <a:t>: </a:t>
            </a:r>
            <a:r>
              <a:rPr lang="en-US" i="1" u="sng" dirty="0"/>
              <a:t>first </a:t>
            </a:r>
            <a:r>
              <a:rPr lang="en-US" i="1" u="sng" dirty="0" smtClean="0"/>
              <a:t>name </a:t>
            </a:r>
            <a:r>
              <a:rPr lang="en-US" i="1" dirty="0" smtClean="0"/>
              <a:t>+  </a:t>
            </a:r>
            <a:r>
              <a:rPr lang="en-US" i="1" u="sng" dirty="0"/>
              <a:t>middle name</a:t>
            </a:r>
            <a:r>
              <a:rPr lang="en-US" i="1" dirty="0"/>
              <a:t> </a:t>
            </a:r>
            <a:r>
              <a:rPr lang="en-US" i="1" dirty="0" smtClean="0"/>
              <a:t>+ </a:t>
            </a:r>
            <a:r>
              <a:rPr lang="en-US" i="1" u="sng" dirty="0" smtClean="0"/>
              <a:t>father's </a:t>
            </a:r>
            <a:r>
              <a:rPr lang="en-US" i="1" u="sng" dirty="0"/>
              <a:t>last name </a:t>
            </a:r>
            <a:r>
              <a:rPr lang="en-US" i="1" dirty="0" smtClean="0"/>
              <a:t>+ </a:t>
            </a:r>
            <a:r>
              <a:rPr lang="en-US" i="1" u="sng" dirty="0" smtClean="0"/>
              <a:t>mother's maiden</a:t>
            </a:r>
            <a:r>
              <a:rPr lang="en-US" i="1" dirty="0" smtClean="0"/>
              <a:t>		</a:t>
            </a:r>
            <a:r>
              <a:rPr lang="en-US" i="1" u="sng" dirty="0" smtClean="0"/>
              <a:t> name</a:t>
            </a:r>
          </a:p>
          <a:p>
            <a:endParaRPr lang="en-US" u="sng" dirty="0"/>
          </a:p>
          <a:p>
            <a:r>
              <a:rPr lang="en-US" i="1" dirty="0"/>
              <a:t>	</a:t>
            </a:r>
            <a:endParaRPr lang="en-US" dirty="0"/>
          </a:p>
          <a:p>
            <a:r>
              <a:rPr lang="en-US" b="1" i="1" dirty="0" smtClean="0"/>
              <a:t>Girl</a:t>
            </a:r>
            <a:r>
              <a:rPr lang="en-US" b="1" i="1" dirty="0"/>
              <a:t>: </a:t>
            </a:r>
            <a:r>
              <a:rPr lang="en-US" i="1" u="sng" dirty="0"/>
              <a:t>first </a:t>
            </a:r>
            <a:r>
              <a:rPr lang="en-US" i="1" u="sng" dirty="0" smtClean="0"/>
              <a:t>name</a:t>
            </a:r>
            <a:r>
              <a:rPr lang="en-US" i="1" dirty="0" smtClean="0"/>
              <a:t> +  </a:t>
            </a:r>
            <a:r>
              <a:rPr lang="en-US" i="1" u="sng" dirty="0"/>
              <a:t>middle </a:t>
            </a:r>
            <a:r>
              <a:rPr lang="en-US" i="1" u="sng" dirty="0" smtClean="0"/>
              <a:t>name </a:t>
            </a:r>
            <a:r>
              <a:rPr lang="en-US" i="1" dirty="0" smtClean="0"/>
              <a:t>+ </a:t>
            </a:r>
            <a:r>
              <a:rPr lang="en-US" i="1" u="sng" dirty="0"/>
              <a:t>father's last name</a:t>
            </a:r>
            <a:r>
              <a:rPr lang="en-US" i="1" dirty="0"/>
              <a:t> </a:t>
            </a:r>
            <a:r>
              <a:rPr lang="en-US" i="1" dirty="0" smtClean="0"/>
              <a:t>+ </a:t>
            </a:r>
            <a:r>
              <a:rPr lang="en-US" i="1" u="sng" dirty="0"/>
              <a:t>mother's </a:t>
            </a:r>
            <a:r>
              <a:rPr lang="en-US" i="1" u="sng" dirty="0" smtClean="0"/>
              <a:t>maiden</a:t>
            </a:r>
            <a:r>
              <a:rPr lang="en-US" i="1" dirty="0" smtClean="0"/>
              <a:t>		</a:t>
            </a:r>
            <a:r>
              <a:rPr lang="en-US" i="1" u="sng" dirty="0" smtClean="0"/>
              <a:t> </a:t>
            </a:r>
            <a:r>
              <a:rPr lang="en-US" i="1" u="sng" dirty="0"/>
              <a:t>name</a:t>
            </a:r>
            <a:r>
              <a:rPr lang="en-US" i="1" dirty="0"/>
              <a:t> </a:t>
            </a:r>
            <a:r>
              <a:rPr lang="en-US" i="1" dirty="0" smtClean="0"/>
              <a:t>+ </a:t>
            </a:r>
            <a:r>
              <a:rPr lang="en-US" b="1" i="1" dirty="0" smtClean="0"/>
              <a:t>de </a:t>
            </a:r>
            <a:r>
              <a:rPr lang="en-US" i="1" dirty="0" smtClean="0"/>
              <a:t>+ </a:t>
            </a:r>
            <a:r>
              <a:rPr lang="en-US" i="1" u="sng" dirty="0"/>
              <a:t>husband's last name</a:t>
            </a:r>
            <a:endParaRPr lang="en-US" u="sng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91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Hola</a:t>
            </a:r>
            <a:r>
              <a:rPr lang="en-US" dirty="0" smtClean="0"/>
              <a:t>, 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llamas?”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smtClean="0"/>
              <a:t>-- “</a:t>
            </a:r>
            <a:r>
              <a:rPr lang="en-US" dirty="0" err="1" smtClean="0"/>
              <a:t>Hola</a:t>
            </a:r>
            <a:r>
              <a:rPr lang="en-US" dirty="0" smtClean="0"/>
              <a:t>, me </a:t>
            </a:r>
            <a:r>
              <a:rPr lang="en-US" dirty="0" err="1" smtClean="0"/>
              <a:t>llamo</a:t>
            </a:r>
            <a:r>
              <a:rPr lang="en-US" dirty="0" smtClean="0"/>
              <a:t> Corey Nicole Dalton Crosby. </a:t>
            </a:r>
            <a:r>
              <a:rPr lang="en-US" dirty="0"/>
              <a:t>¿</a:t>
            </a:r>
            <a:r>
              <a:rPr lang="en-US" dirty="0" err="1"/>
              <a:t>cómo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llamas</a:t>
            </a:r>
            <a:r>
              <a:rPr lang="en-US" dirty="0" smtClean="0"/>
              <a:t>?”</a:t>
            </a:r>
          </a:p>
          <a:p>
            <a:pPr marL="68580" indent="0">
              <a:buNone/>
            </a:pPr>
            <a:endParaRPr lang="en-US" dirty="0"/>
          </a:p>
          <a:p>
            <a:r>
              <a:rPr lang="en-US" dirty="0" smtClean="0"/>
              <a:t>“Mucho gusto. ¡</a:t>
            </a:r>
            <a:r>
              <a:rPr lang="en-US" dirty="0" err="1" smtClean="0"/>
              <a:t>Adiós</a:t>
            </a:r>
            <a:r>
              <a:rPr lang="en-US" dirty="0" smtClean="0"/>
              <a:t>!”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smtClean="0"/>
              <a:t>-- </a:t>
            </a:r>
            <a:r>
              <a:rPr lang="en-US" dirty="0" err="1" smtClean="0"/>
              <a:t>Igualmente</a:t>
            </a:r>
            <a:r>
              <a:rPr lang="en-US" dirty="0" smtClean="0"/>
              <a:t>.  </a:t>
            </a:r>
            <a:r>
              <a:rPr lang="en-US" dirty="0"/>
              <a:t>¡</a:t>
            </a:r>
            <a:r>
              <a:rPr lang="en-US" dirty="0" err="1" smtClean="0"/>
              <a:t>Adiós</a:t>
            </a:r>
            <a:r>
              <a:rPr lang="en-US" dirty="0" smtClean="0"/>
              <a:t>!”</a:t>
            </a: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42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abuela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514600"/>
            <a:ext cx="4822796" cy="279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807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padre/ el </a:t>
            </a:r>
            <a:r>
              <a:rPr lang="en-US" dirty="0" err="1" smtClean="0"/>
              <a:t>papá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133600"/>
            <a:ext cx="2924175" cy="4290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451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madre</a:t>
            </a:r>
            <a:r>
              <a:rPr lang="en-US" dirty="0" smtClean="0"/>
              <a:t>/ la mama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227488"/>
            <a:ext cx="3979164" cy="355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812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905000"/>
            <a:ext cx="2336902" cy="360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2871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Esposo</a:t>
            </a:r>
            <a:r>
              <a:rPr lang="en-US" dirty="0" smtClean="0"/>
              <a:t>/ </a:t>
            </a:r>
            <a:r>
              <a:rPr lang="en-US" dirty="0" err="1" smtClean="0"/>
              <a:t>marido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371" y="2209800"/>
            <a:ext cx="2981325" cy="3980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542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hijo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286000"/>
            <a:ext cx="4737100" cy="355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996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hija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500" t="1000" r="55500" b="-1000"/>
          <a:stretch/>
        </p:blipFill>
        <p:spPr bwMode="auto">
          <a:xfrm>
            <a:off x="-228600" y="1393371"/>
            <a:ext cx="6096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807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505</TotalTime>
  <Words>177</Words>
  <Application>Microsoft Office PowerPoint</Application>
  <PresentationFormat>On-screen Show (4:3)</PresentationFormat>
  <Paragraphs>62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Austin</vt:lpstr>
      <vt:lpstr>La familia de los Dalton</vt:lpstr>
      <vt:lpstr>El abuelo</vt:lpstr>
      <vt:lpstr>La abuela</vt:lpstr>
      <vt:lpstr>El padre/ el papá</vt:lpstr>
      <vt:lpstr>La madre/ la mama</vt:lpstr>
      <vt:lpstr>Yo</vt:lpstr>
      <vt:lpstr>Esposo/ marido</vt:lpstr>
      <vt:lpstr>El hijo</vt:lpstr>
      <vt:lpstr>La hija</vt:lpstr>
      <vt:lpstr>La hermana</vt:lpstr>
      <vt:lpstr>El hermano</vt:lpstr>
      <vt:lpstr>La cuñada</vt:lpstr>
      <vt:lpstr>La sobrina       El sobrino</vt:lpstr>
      <vt:lpstr>El tío</vt:lpstr>
      <vt:lpstr>La tía</vt:lpstr>
      <vt:lpstr>El primo</vt:lpstr>
      <vt:lpstr>La prima</vt:lpstr>
      <vt:lpstr>PowerPoint Presentation</vt:lpstr>
      <vt:lpstr>Info Gap:</vt:lpstr>
      <vt:lpstr>Nombres en Español: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familia</dc:title>
  <dc:creator>Corey</dc:creator>
  <cp:lastModifiedBy>490teacher</cp:lastModifiedBy>
  <cp:revision>28</cp:revision>
  <dcterms:created xsi:type="dcterms:W3CDTF">2011-09-01T14:13:13Z</dcterms:created>
  <dcterms:modified xsi:type="dcterms:W3CDTF">2012-02-10T16:29:00Z</dcterms:modified>
</cp:coreProperties>
</file>